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9710738" cy="688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541" autoAdjust="0"/>
  </p:normalViewPr>
  <p:slideViewPr>
    <p:cSldViewPr>
      <p:cViewPr varScale="1">
        <p:scale>
          <a:sx n="59" d="100"/>
          <a:sy n="5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00505" y="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47239002-0493-4C06-8BBD-E918B93F67D2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36528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00505" y="6536528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44FA7F37-37D1-432D-A560-551683D0FEB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01066" y="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8F38F7D8-FA46-471B-B9B8-5C0C8B79ED45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33725" y="515938"/>
            <a:ext cx="3443288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1074" y="3268861"/>
            <a:ext cx="7768590" cy="3096816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3613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01066" y="6536130"/>
            <a:ext cx="4207986" cy="344091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C7217536-35A9-4F10-90E1-1674924974A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 everybody,</a:t>
            </a:r>
            <a:r>
              <a:rPr lang="en-GB" baseline="0" dirty="0" smtClean="0"/>
              <a:t> as you all know my name is Kelly Page and today I’m going to talk to you about where I’m going to be doing my 2</a:t>
            </a:r>
            <a:r>
              <a:rPr lang="en-GB" baseline="30000" dirty="0" smtClean="0"/>
              <a:t>nd</a:t>
            </a:r>
            <a:r>
              <a:rPr lang="en-GB" baseline="0" dirty="0" smtClean="0"/>
              <a:t> year placement which this year is going to be top dog canine hydrotherapy.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- Firstly</a:t>
            </a:r>
            <a:r>
              <a:rPr lang="en-GB" baseline="0" dirty="0" smtClean="0"/>
              <a:t>, a little bit about my placement. I’ve got a definition from the canine hydrotherapy association. </a:t>
            </a:r>
          </a:p>
          <a:p>
            <a:r>
              <a:rPr lang="en-GB" baseline="0" dirty="0" smtClean="0"/>
              <a:t>- To be a member of this association a branch needs to hold a nationally accredited qualification in hydrotherapy for small animals.</a:t>
            </a:r>
          </a:p>
          <a:p>
            <a:pPr marL="228600" indent="-228600">
              <a:buNone/>
            </a:pPr>
            <a:r>
              <a:rPr lang="en-GB" baseline="0" dirty="0" smtClean="0"/>
              <a:t>1. Top dog was founded by Maggie Cunniffe who is a kennel club breeder and breeds her own Labradors.</a:t>
            </a:r>
          </a:p>
          <a:p>
            <a:pPr marL="228600" indent="-228600">
              <a:buNone/>
            </a:pPr>
            <a:r>
              <a:rPr lang="en-GB" dirty="0" smtClean="0"/>
              <a:t>2. She</a:t>
            </a:r>
            <a:r>
              <a:rPr lang="en-GB" baseline="0" dirty="0" smtClean="0"/>
              <a:t> opened top dog in 2007 in Andover and then due to the popularity she then established another branch in Newbury in 2011.</a:t>
            </a:r>
          </a:p>
          <a:p>
            <a:pPr marL="228600" indent="-228600">
              <a:buNone/>
            </a:pPr>
            <a:r>
              <a:rPr lang="en-GB" baseline="0" dirty="0" smtClean="0"/>
              <a:t>3. Their main aim at top dog is ‘to improve or maintain your pets quality of life’.</a:t>
            </a:r>
          </a:p>
          <a:p>
            <a:pPr marL="228600" indent="-228600">
              <a:buNone/>
            </a:pPr>
            <a:r>
              <a:rPr lang="en-GB" baseline="0" dirty="0" smtClean="0"/>
              <a:t>4. Top dog works alongside veterinary establishments across southern England.</a:t>
            </a:r>
          </a:p>
          <a:p>
            <a:pPr marL="228600" indent="-228600">
              <a:buNone/>
            </a:pPr>
            <a:r>
              <a:rPr lang="en-GB" baseline="0" dirty="0" smtClean="0"/>
              <a:t>5. They are a member of the canine hydrotherapy association as mentioned previously.</a:t>
            </a:r>
          </a:p>
          <a:p>
            <a:pPr marL="228600" indent="-228600">
              <a:buNone/>
            </a:pPr>
            <a:r>
              <a:rPr lang="en-GB" baseline="0" dirty="0" smtClean="0"/>
              <a:t>6. The Andover branch has 3 qualified hydrotherapists including Maggie.</a:t>
            </a:r>
          </a:p>
          <a:p>
            <a:pPr marL="228600" indent="-228600">
              <a:buNone/>
            </a:pPr>
            <a:r>
              <a:rPr lang="en-GB" baseline="0" dirty="0" smtClean="0"/>
              <a:t>7. They charge £40 per session.</a:t>
            </a:r>
          </a:p>
          <a:p>
            <a:pPr marL="228600" indent="-228600">
              <a:buNone/>
            </a:pPr>
            <a:r>
              <a:rPr lang="en-GB" baseline="0" dirty="0" smtClean="0"/>
              <a:t>8. Their facilities include a small pool and a under-water treadmill.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dirty="0" smtClean="0"/>
              <a:t> Made a basic</a:t>
            </a:r>
            <a:r>
              <a:rPr lang="en-GB" baseline="0" dirty="0" smtClean="0"/>
              <a:t> layout of the Andover branch.</a:t>
            </a:r>
          </a:p>
          <a:p>
            <a:pPr>
              <a:buFontTx/>
              <a:buChar char="-"/>
            </a:pPr>
            <a:r>
              <a:rPr lang="en-GB" baseline="0" dirty="0" smtClean="0"/>
              <a:t> To show you the popularity of top dog I have two testimonials written by previous clients.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Learn at</a:t>
            </a:r>
            <a:r>
              <a:rPr lang="en-GB" baseline="0" dirty="0" smtClean="0"/>
              <a:t> least 3 conditions that hydrotherapy can be referred to as treatment.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To be able to work independently on the under-water treadmill with a variety of clients. 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Learn the process of introducing clients to the small pool and monitor their session with the help of a qualified member of staff.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Be able to establish the different equipment involved within the sessions.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Become more confident in handling clients in front of their owners.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Learn the advertising process that top dog undertake such as through practices, newspaper clips and the internet.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I want to</a:t>
            </a:r>
            <a:r>
              <a:rPr lang="en-GB" baseline="0" dirty="0" smtClean="0"/>
              <a:t> work with domesticated animals, preferably dogs or birds.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Prefer smaller business, more family like.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Done various work experiences in veterinary practices and wanted to try something different.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Still would like to be involved with the animal health side of things though as I find that interesting.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I’ve had to search further afield from home to find job roles that I would like to do. 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I like to work closely with clients and get to know who I’m working for.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Hydrotherapy centres can be found within veterinary practices so is still much involved with that industry.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If I enjoy my work experience</a:t>
            </a:r>
            <a:r>
              <a:rPr lang="en-GB" baseline="0" dirty="0" smtClean="0"/>
              <a:t> at top dog I could possibly go on to do on the job training to become a qualified hydrotherapist.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I could do this at top dog if they offer this or many other hydrotherapy facilities that offer training.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If that is not possible there are hydrotherapy short courses for hopeful hydrotherapists.</a:t>
            </a:r>
          </a:p>
          <a:p>
            <a:pPr marL="228600" indent="-228600">
              <a:buNone/>
            </a:pPr>
            <a:r>
              <a:rPr lang="en-GB" baseline="0" dirty="0" smtClean="0"/>
              <a:t>Picture 1: Whitehouse training is an establishment which offers courses in canine hydrotherapy and rehabilitation.</a:t>
            </a:r>
          </a:p>
          <a:p>
            <a:pPr marL="228600" indent="-228600">
              <a:buNone/>
            </a:pPr>
            <a:r>
              <a:rPr lang="en-GB" baseline="0" dirty="0" smtClean="0"/>
              <a:t>4. If known of that works out then if I continue to strive for a career in nursing I can apply the knowledge I have gained to that.</a:t>
            </a:r>
          </a:p>
          <a:p>
            <a:pPr marL="228600" indent="-228600">
              <a:buNone/>
            </a:pPr>
            <a:r>
              <a:rPr lang="en-GB" baseline="0" dirty="0" smtClean="0"/>
              <a:t>5. As mentioned previously, I could also be involved in both within a practice which as a hydrotherapy unit such as </a:t>
            </a:r>
            <a:r>
              <a:rPr lang="en-GB" baseline="0" dirty="0" err="1" smtClean="0"/>
              <a:t>mildmay</a:t>
            </a:r>
            <a:r>
              <a:rPr lang="en-GB" baseline="0" smtClean="0"/>
              <a:t>.</a:t>
            </a:r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17536-35A9-4F10-90E1-1674924974A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183D7-59BD-4BF6-9F86-F419B3074DE0}" type="datetimeFigureOut">
              <a:rPr lang="en-GB" smtClean="0"/>
              <a:pPr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155AD-1F19-44E4-82AD-E328967A1B5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opdoghydrotherapy.com/" TargetMode="External"/><Relationship Id="rId3" Type="http://schemas.openxmlformats.org/officeDocument/2006/relationships/hyperlink" Target="http://antonvets.co.uk/" TargetMode="External"/><Relationship Id="rId7" Type="http://schemas.openxmlformats.org/officeDocument/2006/relationships/hyperlink" Target="http://www.clker.com/clipart-paw-print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ldmayvets.co.uk/hydrotherapy.html" TargetMode="External"/><Relationship Id="rId5" Type="http://schemas.openxmlformats.org/officeDocument/2006/relationships/hyperlink" Target="http://www.hartwildlife.org.uk/" TargetMode="External"/><Relationship Id="rId4" Type="http://schemas.openxmlformats.org/officeDocument/2006/relationships/hyperlink" Target="http://www.canine-hydrotherapy.org/" TargetMode="External"/><Relationship Id="rId9" Type="http://schemas.openxmlformats.org/officeDocument/2006/relationships/hyperlink" Target="http://www.caninehydrotherapytraining.co.uk/canine-hydrotherapy-training-courses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6172480" y="1874377"/>
            <a:ext cx="521504" cy="501825"/>
          </a:xfrm>
          <a:prstGeom prst="rect">
            <a:avLst/>
          </a:prstGeom>
          <a:noFill/>
        </p:spPr>
      </p:pic>
      <p:pic>
        <p:nvPicPr>
          <p:cNvPr id="18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5092359" y="2522450"/>
            <a:ext cx="521504" cy="501825"/>
          </a:xfrm>
          <a:prstGeom prst="rect">
            <a:avLst/>
          </a:prstGeom>
          <a:noFill/>
        </p:spPr>
      </p:pic>
      <p:pic>
        <p:nvPicPr>
          <p:cNvPr id="11266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6096000" cy="21907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051720" y="2420888"/>
            <a:ext cx="444589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1: (Top Dog Canine Hydrotherapy, 2015)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48064" y="4869160"/>
            <a:ext cx="19030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Kelly Page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59832" y="5373216"/>
            <a:ext cx="59026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FdSc in Animal Management Year 2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60032" y="5877272"/>
            <a:ext cx="27141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Work Practice 2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0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75337">
            <a:off x="411160" y="5402184"/>
            <a:ext cx="521504" cy="501825"/>
          </a:xfrm>
          <a:prstGeom prst="rect">
            <a:avLst/>
          </a:prstGeom>
          <a:noFill/>
        </p:spPr>
      </p:pic>
      <p:pic>
        <p:nvPicPr>
          <p:cNvPr id="11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15499">
            <a:off x="1639468" y="5477733"/>
            <a:ext cx="521504" cy="501825"/>
          </a:xfrm>
          <a:prstGeom prst="rect">
            <a:avLst/>
          </a:prstGeom>
          <a:noFill/>
        </p:spPr>
      </p:pic>
      <p:pic>
        <p:nvPicPr>
          <p:cNvPr id="12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61413">
            <a:off x="1350315" y="4540691"/>
            <a:ext cx="521504" cy="501825"/>
          </a:xfrm>
          <a:prstGeom prst="rect">
            <a:avLst/>
          </a:prstGeom>
          <a:noFill/>
        </p:spPr>
      </p:pic>
      <p:pic>
        <p:nvPicPr>
          <p:cNvPr id="13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04391">
            <a:off x="2653508" y="4690333"/>
            <a:ext cx="521504" cy="501825"/>
          </a:xfrm>
          <a:prstGeom prst="rect">
            <a:avLst/>
          </a:prstGeom>
          <a:noFill/>
        </p:spPr>
      </p:pic>
      <p:pic>
        <p:nvPicPr>
          <p:cNvPr id="14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2500071" y="3818593"/>
            <a:ext cx="521504" cy="501825"/>
          </a:xfrm>
          <a:prstGeom prst="rect">
            <a:avLst/>
          </a:prstGeom>
          <a:noFill/>
        </p:spPr>
      </p:pic>
      <p:pic>
        <p:nvPicPr>
          <p:cNvPr id="15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3796215" y="4106626"/>
            <a:ext cx="521504" cy="501825"/>
          </a:xfrm>
          <a:prstGeom prst="rect">
            <a:avLst/>
          </a:prstGeom>
          <a:noFill/>
        </p:spPr>
      </p:pic>
      <p:pic>
        <p:nvPicPr>
          <p:cNvPr id="16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3796216" y="3170520"/>
            <a:ext cx="521504" cy="501825"/>
          </a:xfrm>
          <a:prstGeom prst="rect">
            <a:avLst/>
          </a:prstGeom>
          <a:noFill/>
        </p:spPr>
      </p:pic>
      <p:pic>
        <p:nvPicPr>
          <p:cNvPr id="17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4948344" y="3386545"/>
            <a:ext cx="521504" cy="501825"/>
          </a:xfrm>
          <a:prstGeom prst="rect">
            <a:avLst/>
          </a:prstGeom>
          <a:noFill/>
        </p:spPr>
      </p:pic>
      <p:pic>
        <p:nvPicPr>
          <p:cNvPr id="19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6172480" y="2738472"/>
            <a:ext cx="521504" cy="501825"/>
          </a:xfrm>
          <a:prstGeom prst="rect">
            <a:avLst/>
          </a:prstGeom>
          <a:noFill/>
        </p:spPr>
      </p:pic>
      <p:pic>
        <p:nvPicPr>
          <p:cNvPr id="21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7252600" y="2018392"/>
            <a:ext cx="521504" cy="501825"/>
          </a:xfrm>
          <a:prstGeom prst="rect">
            <a:avLst/>
          </a:prstGeom>
          <a:noFill/>
        </p:spPr>
      </p:pic>
      <p:pic>
        <p:nvPicPr>
          <p:cNvPr id="22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6964567" y="1082289"/>
            <a:ext cx="521504" cy="501825"/>
          </a:xfrm>
          <a:prstGeom prst="rect">
            <a:avLst/>
          </a:prstGeom>
          <a:noFill/>
        </p:spPr>
      </p:pic>
      <p:pic>
        <p:nvPicPr>
          <p:cNvPr id="23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8260711" y="1154297"/>
            <a:ext cx="521504" cy="501825"/>
          </a:xfrm>
          <a:prstGeom prst="rect">
            <a:avLst/>
          </a:prstGeom>
          <a:noFill/>
        </p:spPr>
      </p:pic>
      <p:pic>
        <p:nvPicPr>
          <p:cNvPr id="24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7972680" y="290201"/>
            <a:ext cx="521504" cy="501825"/>
          </a:xfrm>
          <a:prstGeom prst="rect">
            <a:avLst/>
          </a:prstGeom>
          <a:noFill/>
        </p:spPr>
      </p:pic>
      <p:pic>
        <p:nvPicPr>
          <p:cNvPr id="25" name="Picture 6" descr="http://www.clker.com/cliparts/Q/0/a/r/h/S/paw-print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1159">
            <a:off x="483847" y="6254614"/>
            <a:ext cx="521504" cy="501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8416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About my Placement</a:t>
            </a:r>
            <a:endParaRPr lang="en-US" sz="49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8449" y="5777880"/>
            <a:ext cx="3005551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0" y="1124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i="1" dirty="0" smtClean="0">
                <a:ln w="18415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Canine hydrotherapy is a form of hydrotherapy directed at the treatment of chronic conditions, post-operative recovery and pre-operative or general fitness in dogs.</a:t>
            </a:r>
            <a:endParaRPr lang="en-US" sz="2400" b="0" i="1" cap="none" spc="0" dirty="0">
              <a:ln w="18415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4048" y="2132856"/>
            <a:ext cx="394373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(Canine Hydrotherapy Association, 2014)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636912"/>
            <a:ext cx="3851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Founded by Maggie Cunniffe.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068960"/>
            <a:ext cx="3851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First facility opened in 2007.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501008"/>
            <a:ext cx="594015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‘To improve or maintain your pets quality of life.’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933056"/>
            <a:ext cx="55081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Work with veterinary establishments in Southern England.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581128"/>
            <a:ext cx="55801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Member of the canine hydrotherapy association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36358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3 qualified hydrotherapists.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5589240"/>
            <a:ext cx="24117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£40 per session.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5949280"/>
            <a:ext cx="6084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 Facilities include; small pool and water treadmill.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P100057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780928"/>
            <a:ext cx="2232248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4788024" y="5157192"/>
            <a:ext cx="451482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2: (Top Dog Canine Hydrotherapy, 2015)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260648"/>
            <a:ext cx="4464496" cy="6192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91880" y="260648"/>
            <a:ext cx="1368152" cy="61926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195736" y="3573016"/>
            <a:ext cx="1287760" cy="2888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827584" y="3861048"/>
            <a:ext cx="936104" cy="21602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 rot="5400000">
            <a:off x="1223628" y="368660"/>
            <a:ext cx="675692" cy="14677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95536" y="2132856"/>
            <a:ext cx="135632" cy="944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 rot="5400000">
            <a:off x="2879812" y="-207404"/>
            <a:ext cx="144016" cy="10801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051720" y="3573016"/>
            <a:ext cx="135632" cy="94448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788024" y="1484784"/>
            <a:ext cx="144016" cy="5124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19872" y="1484784"/>
            <a:ext cx="144016" cy="5124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419872" y="4005064"/>
            <a:ext cx="144016" cy="5124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338" name="Picture 2" descr="Septemb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8640"/>
            <a:ext cx="2664296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340" name="Picture 4" descr="_MG_68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068960"/>
            <a:ext cx="2664296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5004048" y="2060848"/>
            <a:ext cx="3851920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“He loves his weekly visit and we see a spring in his step after every visit. Thank you Top Dog.”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04048" y="4941168"/>
            <a:ext cx="385192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“The personal touch is what makes Top Dog stand out as not only a business but as a centre that genuinely love animals.”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27984" y="6519446"/>
            <a:ext cx="486428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3 + 4: (Top Dog Canine Hydrotherapy, 2015)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8449" y="5777880"/>
            <a:ext cx="3005551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3419872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My Targets</a:t>
            </a:r>
            <a:endParaRPr lang="en-US" sz="49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8072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Learn at least 3 conditions that hydrotherapy can be referred to as a treatment. 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84482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 Be able to fully work independently the water treadmill with a variety of different clients. 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6369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Learn the process of introducing a client to the hydrotherapy pool and monitor their session with a member of staff. 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0100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Be able to establish the different equipment involved with canine hydrotherapy.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36510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Become more comfortable and confident handling clients in front of their owners over the three week period.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229200"/>
            <a:ext cx="601216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Become familiar with the advertising process that Top Dog undertake including veterinary practices, newspaper clips and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internet.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8449" y="5777880"/>
            <a:ext cx="3005551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608416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First Year Placement</a:t>
            </a:r>
            <a:endParaRPr lang="en-US" sz="49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://jobs.vetsonline.com/getasset/e31ebe89-36e1-4b0e-b92e-89df922e02a8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52736"/>
            <a:ext cx="3096344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412" name="Picture 4" descr="http://donationsstatic.ebay.com/extend/logos/11757109143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052736"/>
            <a:ext cx="3096344" cy="23657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827584" y="3429000"/>
            <a:ext cx="28087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5: (Hart Wildlife, 2010)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4088" y="3429000"/>
            <a:ext cx="269644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6: (Anton Vets, 2014)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005064"/>
            <a:ext cx="66602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Domesticated animals preferably either dogs or birds.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4365104"/>
            <a:ext cx="316835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Smaller business.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725144"/>
            <a:ext cx="6372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Something different from a veterinary establishment.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5085184"/>
            <a:ext cx="219573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Animal health.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5445224"/>
            <a:ext cx="291581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Search further afield.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5805264"/>
            <a:ext cx="34918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Closer client connections.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165304"/>
            <a:ext cx="622818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Hydrotherapy centre's in veterinary establishments.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347864" cy="8463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Future</a:t>
            </a:r>
            <a:endParaRPr lang="en-US" sz="49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8449" y="5777880"/>
            <a:ext cx="3005551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0" y="836712"/>
            <a:ext cx="7236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the job training to become a qualified hydrotherapist.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268760"/>
            <a:ext cx="88924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Carry on working with Top Dog or join another hydrotherapy establishment.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28800"/>
            <a:ext cx="810039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Complete a short course on hydrotherapy to become qualified.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429000"/>
            <a:ext cx="9144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en-U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Take my knowledge of the health side and apply it to nurse training.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861048"/>
            <a:ext cx="9144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Work alongside a veterinary establishment in a hydrotherapy unit.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anine Hydrotherapy Training Courses from Whitehouse Train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060848"/>
            <a:ext cx="5381625" cy="952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2483768" y="3068960"/>
            <a:ext cx="400609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7: (White House Training Ltd, 2015)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 descr="hydrotherapy poo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365104"/>
            <a:ext cx="2592288" cy="18146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390" name="Picture 6" descr="http://www.mildmayvets.co.uk/graphics/logo_new_sma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4365103"/>
            <a:ext cx="1296144" cy="17821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955192" y="6309320"/>
            <a:ext cx="447096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Plate 8 + 9: (Mildmay Veterinary Centre, 2015) </a:t>
            </a:r>
            <a:endParaRPr lang="en-US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opdoghydrotherapy.com/wp/wp-content/uploads/2014/05/cropped-photo-1600-%C3%97-23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8449" y="5777880"/>
            <a:ext cx="3005551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3563888" cy="8463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References</a:t>
            </a:r>
            <a:endParaRPr lang="en-US" sz="49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82089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Anton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Vets. (2014).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Welcome to Anton Vets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Anton Vets: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http://antonvets.co.uk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/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Canine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Hydrotherapy Association. (2014).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Canine Hydrotherapy Association: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http://www.canine-hydrotherapy.org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/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Hart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Wildlife. (2010).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About Hart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Hart Wildlife Rescue: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5"/>
              </a:rPr>
              <a:t>http://www.hartwildlife.org.uk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5"/>
              </a:rPr>
              <a:t>/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Mildmay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Veterinary Centre. (2015). </a:t>
            </a:r>
            <a:r>
              <a:rPr lang="en-GB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Hydrotherapy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Retrieved from Mildmay Veterinary Centre: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6"/>
              </a:rPr>
              <a:t>http://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6"/>
              </a:rPr>
              <a:t>www.mildmayvets.co.uk/hydrotherapy.html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Rolera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LLC. (2015).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Paw Print Clip Art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Free Clipart: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7"/>
              </a:rPr>
              <a:t>http://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7"/>
              </a:rPr>
              <a:t>www.clker.com/clipart-paw-print.html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 Top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Dog Canine 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Hydrotherapy.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(2015).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Top Dog Canine 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Hydrotherapy: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8"/>
              </a:rPr>
              <a:t>http://topdoghydrotherapy.com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8"/>
              </a:rPr>
              <a:t>/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White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House Training Ltd. (2015). </a:t>
            </a:r>
            <a:r>
              <a:rPr lang="en-GB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Canine Hydrotherapy Training Courses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Retrieved from White House Training: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9"/>
              </a:rPr>
              <a:t>http://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9"/>
              </a:rPr>
              <a:t>www.caninehydrotherapytraining.co.uk/canine-hydrotherapy-training-courses.htm</a:t>
            </a:r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dirty="0"/>
              <a:t>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1214</Words>
  <Application>Microsoft Office PowerPoint</Application>
  <PresentationFormat>On-screen Show (4:3)</PresentationFormat>
  <Paragraphs>98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Kelly Page</dc:creator>
  <cp:lastModifiedBy>Kelly Page</cp:lastModifiedBy>
  <cp:revision>48</cp:revision>
  <dcterms:created xsi:type="dcterms:W3CDTF">2015-02-01T12:31:10Z</dcterms:created>
  <dcterms:modified xsi:type="dcterms:W3CDTF">2015-02-25T20:58:36Z</dcterms:modified>
</cp:coreProperties>
</file>